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7" r:id="rId2"/>
    <p:sldId id="284" r:id="rId3"/>
    <p:sldId id="278" r:id="rId4"/>
    <p:sldId id="257" r:id="rId5"/>
    <p:sldId id="282" r:id="rId6"/>
    <p:sldId id="262" r:id="rId7"/>
    <p:sldId id="285" r:id="rId8"/>
    <p:sldId id="281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8A9"/>
    <a:srgbClr val="B8002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68" autoAdjust="0"/>
  </p:normalViewPr>
  <p:slideViewPr>
    <p:cSldViewPr snapToGrid="0" snapToObjects="1">
      <p:cViewPr>
        <p:scale>
          <a:sx n="200" d="100"/>
          <a:sy n="200" d="100"/>
        </p:scale>
        <p:origin x="-1016" y="-1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B5FE7-9C3E-434A-88B0-35F87366A2A2}" type="datetimeFigureOut">
              <a:rPr lang="en-US" smtClean="0"/>
              <a:pPr/>
              <a:t>12/30/16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99F6E-75B1-BF43-8D54-4FF60D443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577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6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8228" y="1699947"/>
            <a:ext cx="6894334" cy="1067603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>
                <a:solidFill>
                  <a:schemeClr val="bg1"/>
                </a:solidFill>
                <a:latin typeface="Mark Offc"/>
                <a:cs typeface="Mark Offc"/>
              </a:rPr>
              <a:t>Insert Title Here</a:t>
            </a:r>
            <a:endParaRPr lang="en-US" sz="4800" b="1" dirty="0">
              <a:solidFill>
                <a:schemeClr val="bg1"/>
              </a:solidFill>
              <a:latin typeface="Mark Offc"/>
              <a:cs typeface="Mark Off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8228" y="2574496"/>
            <a:ext cx="4908738" cy="131445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>
                <a:solidFill>
                  <a:schemeClr val="bg1"/>
                </a:solidFill>
                <a:latin typeface="Mark Offc Book"/>
                <a:cs typeface="Mark Offc Book"/>
              </a:rPr>
              <a:t>Insert Subtitle</a:t>
            </a:r>
            <a:endParaRPr lang="en-US" sz="1400" dirty="0">
              <a:solidFill>
                <a:schemeClr val="bg1"/>
              </a:solidFill>
              <a:latin typeface="Mark Offc Book"/>
              <a:cs typeface="Mark Offc Book"/>
            </a:endParaRPr>
          </a:p>
        </p:txBody>
      </p:sp>
    </p:spTree>
    <p:extLst>
      <p:ext uri="{BB962C8B-B14F-4D97-AF65-F5344CB8AC3E}">
        <p14:creationId xmlns:p14="http://schemas.microsoft.com/office/powerpoint/2010/main" val="2232438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3582" y="1107673"/>
            <a:ext cx="8378913" cy="93134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ark Offc Medium"/>
                <a:cs typeface="Museo Slab 500"/>
              </a:rPr>
              <a:t>Insert Title Here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Mark Offc Medium"/>
              <a:cs typeface="Museo Slab 50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6671" y="1918847"/>
            <a:ext cx="5005478" cy="2090934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ark Offc Book"/>
                <a:cs typeface="Avenir Book"/>
              </a:rPr>
              <a:t>Text with bullets</a:t>
            </a:r>
          </a:p>
          <a:p>
            <a:pPr marL="0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ark Offc Book"/>
                <a:cs typeface="Avenir Book"/>
              </a:rPr>
              <a:t>Text with bullets</a:t>
            </a:r>
          </a:p>
          <a:p>
            <a:pPr marL="0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ark Offc Book"/>
                <a:cs typeface="Avenir Book"/>
              </a:rPr>
              <a:t>Text with bullets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3582" y="1107673"/>
            <a:ext cx="8378913" cy="93134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chemeClr val="bg1"/>
                </a:solidFill>
                <a:latin typeface="Mark Offc Medium"/>
                <a:cs typeface="Museo Slab 500"/>
              </a:rPr>
              <a:t>Insert Title Here</a:t>
            </a:r>
            <a:endParaRPr lang="en-US" sz="3000" dirty="0">
              <a:solidFill>
                <a:schemeClr val="bg1"/>
              </a:solidFill>
              <a:latin typeface="Mark Offc Medium"/>
              <a:cs typeface="Museo Slab 50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6671" y="1918847"/>
            <a:ext cx="5005478" cy="2090934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en-US" sz="1600" dirty="0" smtClean="0">
                <a:solidFill>
                  <a:schemeClr val="bg1"/>
                </a:solidFill>
                <a:latin typeface="Mark Offc Book"/>
                <a:cs typeface="Avenir Book"/>
              </a:rPr>
              <a:t>Text with bullets</a:t>
            </a:r>
          </a:p>
          <a:p>
            <a:pPr marL="0"/>
            <a:r>
              <a:rPr lang="en-US" sz="1600" dirty="0" smtClean="0">
                <a:solidFill>
                  <a:schemeClr val="bg1"/>
                </a:solidFill>
                <a:latin typeface="Mark Offc Book"/>
                <a:cs typeface="Avenir Book"/>
              </a:rPr>
              <a:t>Text with bullets</a:t>
            </a:r>
          </a:p>
          <a:p>
            <a:pPr marL="0"/>
            <a:r>
              <a:rPr lang="en-US" sz="1600" dirty="0" smtClean="0">
                <a:solidFill>
                  <a:schemeClr val="bg1"/>
                </a:solidFill>
                <a:latin typeface="Mark Offc Book"/>
                <a:cs typeface="Avenir Book"/>
              </a:rPr>
              <a:t>Text with bullets</a:t>
            </a:r>
          </a:p>
        </p:txBody>
      </p:sp>
    </p:spTree>
    <p:extLst>
      <p:ext uri="{BB962C8B-B14F-4D97-AF65-F5344CB8AC3E}">
        <p14:creationId xmlns:p14="http://schemas.microsoft.com/office/powerpoint/2010/main" val="118460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563" y="225330"/>
            <a:ext cx="3625135" cy="1334057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Mark Offc Heavy"/>
                <a:cs typeface="Mark Offc Heavy"/>
              </a:rPr>
              <a:t>Click here</a:t>
            </a:r>
            <a:br>
              <a:rPr lang="en-US" sz="3600" dirty="0" smtClean="0">
                <a:solidFill>
                  <a:schemeClr val="bg1"/>
                </a:solidFill>
                <a:latin typeface="Mark Offc Heavy"/>
                <a:cs typeface="Mark Offc Heavy"/>
              </a:rPr>
            </a:br>
            <a:r>
              <a:rPr lang="en-US" sz="3600" dirty="0" smtClean="0">
                <a:solidFill>
                  <a:schemeClr val="bg1"/>
                </a:solidFill>
                <a:latin typeface="Mark Offc Heavy"/>
                <a:cs typeface="Mark Offc Heavy"/>
              </a:rPr>
              <a:t>to add title.</a:t>
            </a:r>
            <a:endParaRPr lang="en-US" sz="3600" dirty="0">
              <a:solidFill>
                <a:schemeClr val="bg1"/>
              </a:solidFill>
              <a:latin typeface="Mark Offc Heavy"/>
              <a:cs typeface="Mark Offc Heavy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90522" y="1657332"/>
            <a:ext cx="2680315" cy="2931633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Mark Offc Book"/>
                <a:cs typeface="Mark Offc Book"/>
              </a:rPr>
              <a:t>Text with bullets</a:t>
            </a:r>
            <a:endParaRPr lang="en-US" sz="1800" dirty="0">
              <a:solidFill>
                <a:schemeClr val="bg1"/>
              </a:solidFill>
              <a:latin typeface="Mark Offc Book"/>
              <a:cs typeface="Mark Offc Book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88836" y="1657332"/>
            <a:ext cx="2680315" cy="2931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smtClean="0">
                <a:solidFill>
                  <a:schemeClr val="bg1"/>
                </a:solidFill>
                <a:latin typeface="Mark Offc Book"/>
                <a:cs typeface="Mark Offc Book"/>
              </a:rPr>
              <a:t>Text with bullets</a:t>
            </a:r>
            <a:endParaRPr lang="en-US" sz="1800" dirty="0">
              <a:solidFill>
                <a:schemeClr val="bg1"/>
              </a:solidFill>
              <a:latin typeface="Mark Offc Book"/>
              <a:cs typeface="Mark Offc Boo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563" y="225330"/>
            <a:ext cx="3625135" cy="1334057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rk Offc Heavy"/>
                <a:cs typeface="Mark Offc Heavy"/>
              </a:rPr>
              <a:t>Click here</a:t>
            </a:r>
            <a:b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rk Offc Heavy"/>
                <a:cs typeface="Mark Offc Heavy"/>
              </a:rPr>
            </a:b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rk Offc Heavy"/>
                <a:cs typeface="Mark Offc Heavy"/>
              </a:rPr>
              <a:t>to add title.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Mark Offc Heavy"/>
              <a:cs typeface="Mark Offc Heavy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90522" y="1657332"/>
            <a:ext cx="2680315" cy="2931633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404040"/>
                </a:solidFill>
                <a:latin typeface="Mark Offc Book"/>
                <a:cs typeface="Mark Offc Book"/>
              </a:rPr>
              <a:t>Text with bullets</a:t>
            </a:r>
            <a:endParaRPr lang="en-US" sz="1800" dirty="0">
              <a:solidFill>
                <a:srgbClr val="404040"/>
              </a:solidFill>
              <a:latin typeface="Mark Offc Book"/>
              <a:cs typeface="Mark Offc Book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88836" y="1657332"/>
            <a:ext cx="2680315" cy="2931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404040"/>
                </a:solidFill>
                <a:latin typeface="Mark Offc Book"/>
                <a:cs typeface="Mark Offc Book"/>
              </a:rPr>
              <a:t>Text with bullets</a:t>
            </a:r>
            <a:endParaRPr lang="en-US" sz="1800" dirty="0">
              <a:solidFill>
                <a:srgbClr val="404040"/>
              </a:solidFill>
              <a:latin typeface="Mark Offc Book"/>
              <a:cs typeface="Mark Offc Book"/>
            </a:endParaRPr>
          </a:p>
        </p:txBody>
      </p:sp>
    </p:spTree>
    <p:extLst>
      <p:ext uri="{BB962C8B-B14F-4D97-AF65-F5344CB8AC3E}">
        <p14:creationId xmlns:p14="http://schemas.microsoft.com/office/powerpoint/2010/main" val="280612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20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owntown Cap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Downtown Cape Template.potx</Template>
  <TotalTime>259</TotalTime>
  <Words>45</Words>
  <Application>Microsoft Macintosh PowerPoint</Application>
  <PresentationFormat>On-screen Show (16:9)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Downtown Cape Template</vt:lpstr>
      <vt:lpstr>PowerPoint Presentation</vt:lpstr>
      <vt:lpstr>PowerPoint Presentation</vt:lpstr>
      <vt:lpstr>Insert Title Here</vt:lpstr>
      <vt:lpstr>Insert Title Here</vt:lpstr>
      <vt:lpstr>Insert Title Here</vt:lpstr>
      <vt:lpstr>Click here to add title.</vt:lpstr>
      <vt:lpstr>Click here to add title.</vt:lpstr>
      <vt:lpstr>PowerPoint Presentation</vt:lpstr>
    </vt:vector>
  </TitlesOfParts>
  <Manager/>
  <Company>Downtown Cape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Downtown</dc:title>
  <dc:subject/>
  <dc:creator/>
  <cp:keywords/>
  <dc:description/>
  <cp:lastModifiedBy>Jeff</cp:lastModifiedBy>
  <cp:revision>42</cp:revision>
  <dcterms:created xsi:type="dcterms:W3CDTF">2013-10-17T17:18:15Z</dcterms:created>
  <dcterms:modified xsi:type="dcterms:W3CDTF">2016-12-30T17:35:23Z</dcterms:modified>
  <cp:category/>
</cp:coreProperties>
</file>